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4"/>
  </p:notesMasterIdLst>
  <p:handoutMasterIdLst>
    <p:handoutMasterId r:id="rId45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204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9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9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9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9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endParaRPr lang="en-US" baseline="0" dirty="0" smtClean="0"/>
          </a:p>
          <a:p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endParaRPr lang="en-US" baseline="0" dirty="0" smtClean="0"/>
          </a:p>
          <a:p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app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seetting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account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2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2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2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9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0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8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26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6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1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8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9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5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5" y="2193929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0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54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9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4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6" y="2531258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6" y="2328426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9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382576"/>
              </p:ext>
            </p:extLst>
          </p:nvPr>
        </p:nvGraphicFramePr>
        <p:xfrm>
          <a:off x="939801" y="1654717"/>
          <a:ext cx="7977323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5" y="365129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8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62" y="2123272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1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" y="1514919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6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80" y="880302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00" y="4313231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3" y="3455223"/>
            <a:ext cx="2905411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6" y="4617058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6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41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4" y="2424933"/>
            <a:ext cx="8965871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1" y="1474969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10" y="1122222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4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50" y="1801910"/>
            <a:ext cx="5741895" cy="261243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Non- functional Requirement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62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4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5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8" y="1613651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6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23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6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6" y="210602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7" y="943072"/>
            <a:ext cx="11317795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2" y="338907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5" y="2012903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2883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Database Design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9" y="4511707"/>
            <a:ext cx="2680447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2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2" y="1331257"/>
            <a:ext cx="5457087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4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6" y="1250580"/>
            <a:ext cx="7894941" cy="54812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4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4" y="1075767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9" y="1518161"/>
          <a:ext cx="9916511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717" y="4904198"/>
            <a:ext cx="7162800" cy="126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648">
            <a:off x="8181549" y="1445166"/>
            <a:ext cx="3049881" cy="30498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83695" y="1622755"/>
            <a:ext cx="7141778" cy="126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930">
            <a:off x="1169198" y="3276513"/>
            <a:ext cx="3066825" cy="2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" y="1195004"/>
            <a:ext cx="11343663" cy="4701299"/>
          </a:xfrm>
        </p:spPr>
      </p:pic>
    </p:spTree>
    <p:extLst>
      <p:ext uri="{BB962C8B-B14F-4D97-AF65-F5344CB8AC3E}">
        <p14:creationId xmlns:p14="http://schemas.microsoft.com/office/powerpoint/2010/main" val="6980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825625"/>
            <a:ext cx="5972503" cy="4351338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all user’s data with an existed email 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with multi-account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to multi-device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Automatically synchronization mode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53" y="1299426"/>
            <a:ext cx="4256688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138" y="2049517"/>
            <a:ext cx="8673662" cy="4127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840" y="2587021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822027" y="3092120"/>
            <a:ext cx="335805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the trademark for a type of matrix barcode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invented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in Japan by the Toyota subsidiary Denso Wave in 1994</a:t>
            </a:r>
          </a:p>
        </p:txBody>
      </p:sp>
    </p:spTree>
    <p:extLst>
      <p:ext uri="{BB962C8B-B14F-4D97-AF65-F5344CB8AC3E}">
        <p14:creationId xmlns:p14="http://schemas.microsoft.com/office/powerpoint/2010/main" val="325907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3264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8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21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087821"/>
            <a:ext cx="10499834" cy="5089142"/>
          </a:xfrm>
        </p:spPr>
        <p:txBody>
          <a:bodyPr>
            <a:norm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Structure </a:t>
            </a: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3" y="2033752"/>
            <a:ext cx="3048000" cy="30085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78720" y="5462273"/>
            <a:ext cx="49118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■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Encoded data (including error correct code)</a:t>
            </a:r>
            <a:b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■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Format information</a:t>
            </a:r>
          </a:p>
        </p:txBody>
      </p:sp>
      <p:pic>
        <p:nvPicPr>
          <p:cNvPr id="1026" name="Picture 2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0525" y="1565672"/>
            <a:ext cx="6875503" cy="425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54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586" y="2033752"/>
            <a:ext cx="7964214" cy="4143211"/>
          </a:xfrm>
        </p:spPr>
        <p:txBody>
          <a:bodyPr/>
          <a:lstStyle/>
          <a:p>
            <a:pPr marL="0" indent="0">
              <a:buNone/>
            </a:pPr>
            <a:r>
              <a:rPr lang="en-US" sz="2500" b="1" dirty="0" err="1" smtClean="0"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Image Conversation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Detector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Decoder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916" y="2002221"/>
            <a:ext cx="8389883" cy="417474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 Conversation</a:t>
            </a:r>
          </a:p>
          <a:p>
            <a:pPr marL="514350" indent="-514350">
              <a:buAutoNum type="arabicPeriod"/>
            </a:pPr>
            <a:endParaRPr lang="en-US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786" y="3219801"/>
            <a:ext cx="4435366" cy="326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7434" y="2412124"/>
            <a:ext cx="65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will use camera of the device to capture the QR Code</a:t>
            </a:r>
          </a:p>
        </p:txBody>
      </p:sp>
    </p:spTree>
    <p:extLst>
      <p:ext uri="{BB962C8B-B14F-4D97-AF65-F5344CB8AC3E}">
        <p14:creationId xmlns:p14="http://schemas.microsoft.com/office/powerpoint/2010/main" val="217333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8248" y="1623848"/>
            <a:ext cx="8689428" cy="3938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38786"/>
              </p:ext>
            </p:extLst>
          </p:nvPr>
        </p:nvGraphicFramePr>
        <p:xfrm>
          <a:off x="2822027" y="2427891"/>
          <a:ext cx="6132787" cy="3547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32787"/>
              </a:tblGrid>
              <a:tr h="35472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i = 0; i &lt; dimension; ++i)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smtClean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j = 0; j &lt; dimension; ++j)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 smtClean="0">
                          <a:effectLst/>
                        </a:rPr>
                        <a:t>     </a:t>
                      </a:r>
                      <a:r>
                        <a:rPr lang="en-US" sz="17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POINT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pt.x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= (j *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) +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half_module_size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pt.y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= (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*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) +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half_module_size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); </a:t>
                      </a:r>
                      <a:endParaRPr lang="en-US" sz="1700" dirty="0"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qr_store.set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image.IS_BLACK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0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46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</a:p>
        </p:txBody>
      </p:sp>
      <p:pic>
        <p:nvPicPr>
          <p:cNvPr id="1028" name="Picture 4" descr="http://2.bp.blogspot.com/-2CttKKkonNM/TcDuD5MLmjI/AAAAAAAAABg/1TVbj3FQPRU/s640/QRCodes+deco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19" y="2404351"/>
            <a:ext cx="84010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0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3" y="4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8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4" y="3517606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4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5" y="1434667"/>
          <a:ext cx="11256580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1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3" y="1213954"/>
          <a:ext cx="11209283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7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4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40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22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7" y="3762033"/>
            <a:ext cx="3595111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6" y="4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1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7" y="38100"/>
            <a:ext cx="7126575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3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9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8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2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7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5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" y="3116708"/>
            <a:ext cx="2703227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6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99073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3" y="1764681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8" y="4342327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9" y="4074643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2" y="156231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7" y="459730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1" y="60589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5" y="337382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6" y="618792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3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4" y="3695744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00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6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6" y="4104627"/>
            <a:ext cx="1824675" cy="164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86" y="973486"/>
            <a:ext cx="1975703" cy="20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9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8"/>
            <a:ext cx="6731000" cy="4676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6" y="157740"/>
            <a:ext cx="3582651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16" y="328589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457">
            <a:off x="9307914" y="3040064"/>
            <a:ext cx="2884086" cy="2324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9300">
            <a:off x="1740263" y="3617236"/>
            <a:ext cx="2880349" cy="26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60" y="303133"/>
            <a:ext cx="8595103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2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5" y="291855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3" y="3350879"/>
            <a:ext cx="1183711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5" y="3427958"/>
            <a:ext cx="1234331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4" y="1610998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9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11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8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2" y="3673924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9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8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4" y="40996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502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2" y="365129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3" y="1926452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9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3113</TotalTime>
  <Words>810</Words>
  <Application>Microsoft Office PowerPoint</Application>
  <PresentationFormat>Custom</PresentationFormat>
  <Paragraphs>374</Paragraphs>
  <Slides>41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1_Office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Cinderella</cp:lastModifiedBy>
  <cp:revision>160</cp:revision>
  <dcterms:created xsi:type="dcterms:W3CDTF">2012-12-10T05:09:56Z</dcterms:created>
  <dcterms:modified xsi:type="dcterms:W3CDTF">2012-12-19T10:47:58Z</dcterms:modified>
</cp:coreProperties>
</file>